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9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83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50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43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79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09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1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8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23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43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07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2C5B-EE31-4CDB-A2E9-99C4B86B80A8}" type="datetimeFigureOut">
              <a:rPr lang="en-GB" smtClean="0"/>
              <a:t>11/08/2023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0240E0F-88D0-496F-813F-9F531EB5C31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06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FA15-81BE-D387-4561-705F5726EC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a success of life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A8A8C-D7A4-F789-3BCB-6BCDC24EC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Proverbs Chapter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2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4E43D-1081-E046-0E95-2094443D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209FD0-F764-6CD5-AE43-97E71A11D17F}"/>
              </a:ext>
            </a:extLst>
          </p:cNvPr>
          <p:cNvSpPr txBox="1"/>
          <p:nvPr/>
        </p:nvSpPr>
        <p:spPr>
          <a:xfrm>
            <a:off x="1818290" y="2396359"/>
            <a:ext cx="68895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v1-12</a:t>
            </a:r>
            <a:r>
              <a:rPr lang="en-US" dirty="0"/>
              <a:t>: 		</a:t>
            </a:r>
            <a:r>
              <a:rPr lang="en-US" sz="2000" b="1" dirty="0"/>
              <a:t>The Life of Wisdom – Godward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v13-22</a:t>
            </a:r>
            <a:r>
              <a:rPr lang="en-US" dirty="0"/>
              <a:t>:		</a:t>
            </a:r>
            <a:r>
              <a:rPr lang="en-US" sz="2000" b="1" dirty="0"/>
              <a:t>The Pursuit of Wisdom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v23-35:</a:t>
            </a:r>
            <a:r>
              <a:rPr lang="en-US" dirty="0"/>
              <a:t> 		</a:t>
            </a:r>
            <a:r>
              <a:rPr lang="en-US" sz="2000" b="1" dirty="0"/>
              <a:t>The Life of Wisdom - Manward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08683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4E43D-1081-E046-0E95-2094443D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life of wisdom: 5 Principles godward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209FD0-F764-6CD5-AE43-97E71A11D17F}"/>
              </a:ext>
            </a:extLst>
          </p:cNvPr>
          <p:cNvSpPr txBox="1"/>
          <p:nvPr/>
        </p:nvSpPr>
        <p:spPr>
          <a:xfrm>
            <a:off x="2364828" y="2112579"/>
            <a:ext cx="72206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Love God’s Word </a:t>
            </a:r>
            <a:r>
              <a:rPr lang="en-US" sz="2000" dirty="0"/>
              <a:t>(v1-2)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Display God’s Love </a:t>
            </a:r>
            <a:r>
              <a:rPr lang="en-US" sz="2000" dirty="0"/>
              <a:t>(v3-4)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Trust God’s Ways </a:t>
            </a:r>
            <a:r>
              <a:rPr lang="en-US" sz="2000" dirty="0"/>
              <a:t>(v5-8)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/>
              <a:t>Honour</a:t>
            </a:r>
            <a:r>
              <a:rPr lang="en-US" sz="2000" b="1" dirty="0"/>
              <a:t> God with your Wealth </a:t>
            </a:r>
            <a:r>
              <a:rPr lang="en-US" sz="2000" dirty="0"/>
              <a:t>(v9-10)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Accept God’s Reproof </a:t>
            </a:r>
            <a:r>
              <a:rPr lang="en-US" sz="2000" dirty="0"/>
              <a:t>(v11-12)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4264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4E43D-1081-E046-0E95-2094443D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life of wisdom: 6 Features Manward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209FD0-F764-6CD5-AE43-97E71A11D17F}"/>
              </a:ext>
            </a:extLst>
          </p:cNvPr>
          <p:cNvSpPr txBox="1"/>
          <p:nvPr/>
        </p:nvSpPr>
        <p:spPr>
          <a:xfrm>
            <a:off x="2364828" y="2112579"/>
            <a:ext cx="81612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Walk in God’s Security  </a:t>
            </a:r>
            <a:r>
              <a:rPr lang="en-US" sz="2000" dirty="0"/>
              <a:t>(v23)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Enjoy God’s Rest </a:t>
            </a:r>
            <a:r>
              <a:rPr lang="en-US" sz="2000" dirty="0"/>
              <a:t>(v24)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Know God’s Protection </a:t>
            </a:r>
            <a:r>
              <a:rPr lang="en-US" sz="2000" dirty="0"/>
              <a:t>(v25-26)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Live Generously to your fellow man </a:t>
            </a:r>
            <a:r>
              <a:rPr lang="en-US" sz="2000" dirty="0"/>
              <a:t>(v27)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Be Prepared to Give Sacrificially and Inconveniently </a:t>
            </a:r>
            <a:r>
              <a:rPr lang="en-US" sz="2000" dirty="0"/>
              <a:t>(v28)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Live Peacefully with your </a:t>
            </a:r>
            <a:r>
              <a:rPr lang="en-US" sz="2000" b="1" dirty="0" err="1"/>
              <a:t>Neighbour</a:t>
            </a:r>
            <a:r>
              <a:rPr lang="en-US" sz="2000" b="1" dirty="0"/>
              <a:t> </a:t>
            </a:r>
            <a:r>
              <a:rPr lang="en-US" sz="2000" dirty="0"/>
              <a:t>(v29-32)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17202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132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Wingdings</vt:lpstr>
      <vt:lpstr>Gallery</vt:lpstr>
      <vt:lpstr>Making a success of life</vt:lpstr>
      <vt:lpstr>Chapter outline</vt:lpstr>
      <vt:lpstr>The life of wisdom: 5 Principles godward</vt:lpstr>
      <vt:lpstr>The life of wisdom: 6 Features Manward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Binnie</dc:creator>
  <cp:lastModifiedBy>Kevin Binnie</cp:lastModifiedBy>
  <cp:revision>6</cp:revision>
  <dcterms:created xsi:type="dcterms:W3CDTF">2023-06-07T15:11:04Z</dcterms:created>
  <dcterms:modified xsi:type="dcterms:W3CDTF">2023-08-11T18:53:42Z</dcterms:modified>
</cp:coreProperties>
</file>